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2" r:id="rId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11" d="100"/>
          <a:sy n="211" d="100"/>
        </p:scale>
        <p:origin x="3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18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pitch.com?utm_medium=product-presentation&amp;utm_source=powerpoint-export&amp;utm_campaign=bottom_bar_cta&amp;utm_content=5add37ab-2c2e-461e-aa48-842eec9a83d3&amp;utm_term=PDF-PPTX-lastslide&amp;ad_group=last_slide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7ef9584-bec8-477a-87ee-53ebc61bf82f?pitch-bytes=4579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4782" y="-2276189"/>
            <a:ext cx="6485587" cy="547221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7242559-4347-4b2a-9958-1e63fd87f95c?pitch-bytes=375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" y="1345297"/>
            <a:ext cx="9410177" cy="3803280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257ca3d4-b2b3-4387-8a41-b8e4da7474d3?pitch-bytes=83232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38" y="1225341"/>
            <a:ext cx="9406914" cy="3919547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6250" y="3346128"/>
            <a:ext cx="8244949" cy="1013739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7500" b="1" kern="0" spc="-24" dirty="0">
                <a:solidFill>
                  <a:schemeClr val="bg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QR-Caching-Web-2.0</a:t>
            </a:r>
            <a:endParaRPr lang="en-US" sz="7500" dirty="0">
              <a:solidFill>
                <a:schemeClr val="bg1"/>
              </a:solidFill>
            </a:endParaRPr>
          </a:p>
        </p:txBody>
      </p:sp>
      <p:sp>
        <p:nvSpPr>
          <p:cNvPr id="7" name="Text 1"/>
          <p:cNvSpPr/>
          <p:nvPr/>
        </p:nvSpPr>
        <p:spPr>
          <a:xfrm>
            <a:off x="476250" y="4542574"/>
            <a:ext cx="3043782" cy="132922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l">
              <a:lnSpc>
                <a:spcPts val="1073"/>
              </a:lnSpc>
            </a:pPr>
            <a:r>
              <a:rPr lang="en-US" sz="800" b="1" kern="0" spc="360" dirty="0">
                <a:solidFill>
                  <a:schemeClr val="bg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LET'S GO BEYOND OUR IMAGINATION</a:t>
            </a:r>
            <a:endParaRPr lang="en-US" sz="825" dirty="0">
              <a:solidFill>
                <a:schemeClr val="bg1"/>
              </a:solidFill>
            </a:endParaRPr>
          </a:p>
        </p:txBody>
      </p:sp>
      <p:sp>
        <p:nvSpPr>
          <p:cNvPr id="8" name="Shape 2"/>
          <p:cNvSpPr/>
          <p:nvPr/>
        </p:nvSpPr>
        <p:spPr>
          <a:xfrm>
            <a:off x="8289194" y="691976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3"/>
          <p:cNvSpPr/>
          <p:nvPr/>
        </p:nvSpPr>
        <p:spPr>
          <a:xfrm rot="5400000">
            <a:off x="8284741" y="688703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4"/>
          <p:cNvSpPr/>
          <p:nvPr/>
        </p:nvSpPr>
        <p:spPr>
          <a:xfrm>
            <a:off x="8289194" y="4483287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5"/>
          <p:cNvSpPr/>
          <p:nvPr/>
        </p:nvSpPr>
        <p:spPr>
          <a:xfrm rot="5400000">
            <a:off x="8284741" y="4480014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C18B8-7A16-ED6A-1454-1A1F5A032F5C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306b9ff-7690-4f6d-a53e-6f0484429c9f?pitch-bytes=3044877&amp;pitch-content-type=image%2Fpng"/>
          <p:cNvPicPr>
            <a:picLocks noChangeAspect="1"/>
          </p:cNvPicPr>
          <p:nvPr/>
        </p:nvPicPr>
        <p:blipFill>
          <a:blip r:embed="rId3"/>
          <a:srcRect l="6522" t="-136" r="6522" b="-136"/>
          <a:stretch/>
        </p:blipFill>
        <p:spPr>
          <a:xfrm>
            <a:off x="0" y="0"/>
            <a:ext cx="914400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7156" y="3337751"/>
            <a:ext cx="2743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Explicação do Projeto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805EA-F355-AA17-9718-CCBB3294455B}"/>
              </a:ext>
            </a:extLst>
          </p:cNvPr>
          <p:cNvSpPr txBox="1"/>
          <p:nvPr/>
        </p:nvSpPr>
        <p:spPr>
          <a:xfrm>
            <a:off x="3410094" y="3337751"/>
            <a:ext cx="5644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DBDEE1"/>
                </a:solidFill>
                <a:effectLst/>
                <a:latin typeface="gg sans"/>
              </a:rPr>
              <a:t>O website é um suporte à nossa aplicação do 3º semestre "QR-Caching"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DBDEE1"/>
                </a:solidFill>
                <a:effectLst/>
                <a:latin typeface="gg sans"/>
              </a:rPr>
              <a:t>O website não será necessário para o utilizador, pois este trabalha em paralelo com a app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106D6-203E-8A21-F4AB-5BC8AE863D5B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4862" y="936687"/>
            <a:ext cx="3657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1" kern="0" spc="-24" dirty="0" err="1">
                <a:solidFill>
                  <a:srgbClr val="FFFFFF"/>
                </a:solidFill>
                <a:latin typeface="Manrope" pitchFamily="34" charset="0"/>
                <a:ea typeface="Manrope" pitchFamily="34" charset="-122"/>
              </a:rPr>
              <a:t>Modelo</a:t>
            </a:r>
            <a:r>
              <a:rPr lang="en-US" sz="3000" b="1" kern="0" spc="-24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</a:rPr>
              <a:t> de </a:t>
            </a:r>
            <a:r>
              <a:rPr lang="en-US" sz="3000" b="1" kern="0" spc="-24" dirty="0" err="1">
                <a:solidFill>
                  <a:srgbClr val="FFFFFF"/>
                </a:solidFill>
                <a:latin typeface="Manrope" pitchFamily="34" charset="0"/>
                <a:ea typeface="Manrope" pitchFamily="34" charset="-122"/>
              </a:rPr>
              <a:t>Trabalho</a:t>
            </a:r>
            <a:endParaRPr lang="en-US" sz="3000" dirty="0"/>
          </a:p>
        </p:txBody>
      </p:sp>
      <p:pic>
        <p:nvPicPr>
          <p:cNvPr id="5" name="Image 0" descr="https://pitch-assets-ccb95893-de3f-4266-973c-20049231b248.s3.eu-west-1.amazonaws.com/5cdf5ee8-f5fa-46de-afd4-a00be3283b17?pitch-bytes=1022459&amp;pitch-content-type=image%2Fpng"/>
          <p:cNvPicPr>
            <a:picLocks noChangeAspect="1"/>
          </p:cNvPicPr>
          <p:nvPr/>
        </p:nvPicPr>
        <p:blipFill>
          <a:blip r:embed="rId3"/>
          <a:srcRect t="6350" b="6350"/>
          <a:stretch/>
        </p:blipFill>
        <p:spPr>
          <a:xfrm>
            <a:off x="4572462" y="0"/>
            <a:ext cx="4572000" cy="5143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3696" y="2768438"/>
            <a:ext cx="6944260" cy="187900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285750" indent="-285750" algn="l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pt-PT" sz="1200" b="0" i="0" dirty="0">
                <a:solidFill>
                  <a:srgbClr val="DBDEE1"/>
                </a:solidFill>
                <a:effectLst/>
                <a:latin typeface="gg sans"/>
              </a:rPr>
              <a:t>Nós iremos utilizar o modelo em cascata, devido a sua simplicidade, já que o nosso projeto é de uma escala pequena. O modelo em cascata é uma abordagem tradicional onde o desenvolvimento de software segue uma sequência linear. As fases incluem levantamento de requisitos, design, implementação, testes e manutenção. Esse processo é rígido, com cada fase sendo finalizada antes de se iniciar a próxima, e há uma forte dependência da documentação para garantir que o desenvolvimento esteja dentro do planeado. A grande vantagem é o controlo e previsibilidade, mas a falta de flexibilidade torna difícil lidar com mudanças durante o desenvolvimento.</a:t>
            </a:r>
            <a:endParaRPr lang="pt-BR" sz="1200" b="0" i="0" dirty="0">
              <a:solidFill>
                <a:srgbClr val="DBDEE1"/>
              </a:solidFill>
              <a:effectLst/>
              <a:latin typeface="gg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3D804-D83E-1E0C-3042-627B3607757B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8e19024-aebe-4421-bb71-c7473179fa04?pitch-bytes=8146306&amp;pitch-content-type=image%2F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6717" b="8904"/>
          <a:stretch/>
        </p:blipFill>
        <p:spPr>
          <a:xfrm>
            <a:off x="-38127" y="-1236"/>
            <a:ext cx="91459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73852" y="525526"/>
            <a:ext cx="4713085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kern="0" spc="-24" dirty="0" err="1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Processo</a:t>
            </a:r>
            <a:r>
              <a:rPr lang="en-US" sz="3000" b="1" kern="0" spc="-24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 </a:t>
            </a:r>
            <a:r>
              <a:rPr lang="en-US" sz="3000" b="1" kern="0" spc="-24" dirty="0" err="1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Desenvolvimento</a:t>
            </a:r>
            <a:endParaRPr lang="en-US" sz="3000" dirty="0"/>
          </a:p>
        </p:txBody>
      </p:sp>
      <p:pic>
        <p:nvPicPr>
          <p:cNvPr id="5" name="Image 1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5ABA1-2C59-526A-7F15-C68E29152655}"/>
              </a:ext>
            </a:extLst>
          </p:cNvPr>
          <p:cNvSpPr txBox="1"/>
          <p:nvPr/>
        </p:nvSpPr>
        <p:spPr>
          <a:xfrm>
            <a:off x="651816" y="1505666"/>
            <a:ext cx="7557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chemeClr val="bg1"/>
                </a:solidFill>
                <a:effectLst/>
                <a:latin typeface="gg sans"/>
              </a:rPr>
              <a:t>O desenvolvimento do nosso projeto segue um processo iterativo, com ciclos curtos em que cada parte do sistema é construída e testada entre nós dois. A cada ciclo, entregamos funcionalidades que podem ser avaliadas e ajustadas com base no nosso próprio feedback. Esse processo garante que estamos constantemente a adaptar o sistema para melhor atender às necessidades do projeto. Trabalhamos com mapas interativos para exibir os QR </a:t>
            </a:r>
            <a:r>
              <a:rPr lang="pt-PT" b="0" i="0" dirty="0" err="1">
                <a:solidFill>
                  <a:schemeClr val="bg1"/>
                </a:solidFill>
                <a:effectLst/>
                <a:latin typeface="gg sans"/>
              </a:rPr>
              <a:t>codes</a:t>
            </a:r>
            <a:r>
              <a:rPr lang="pt-PT" b="0" i="0" dirty="0">
                <a:solidFill>
                  <a:schemeClr val="bg1"/>
                </a:solidFill>
                <a:effectLst/>
                <a:latin typeface="gg sans"/>
              </a:rPr>
              <a:t> e utilizamos IA para otimizar as rotas e o posicionamento dos códigos. Além disso, incluímos uma aba de eventos com QR </a:t>
            </a:r>
            <a:r>
              <a:rPr lang="pt-PT" b="0" i="0" dirty="0" err="1">
                <a:solidFill>
                  <a:schemeClr val="bg1"/>
                </a:solidFill>
                <a:effectLst/>
                <a:latin typeface="gg sans"/>
              </a:rPr>
              <a:t>codes</a:t>
            </a:r>
            <a:r>
              <a:rPr lang="pt-PT" b="0" i="0" dirty="0">
                <a:solidFill>
                  <a:schemeClr val="bg1"/>
                </a:solidFill>
                <a:effectLst/>
                <a:latin typeface="gg sans"/>
              </a:rPr>
              <a:t> personalizados para eventos, como a Web </a:t>
            </a:r>
            <a:r>
              <a:rPr lang="pt-PT" b="0" i="0" dirty="0" err="1">
                <a:solidFill>
                  <a:schemeClr val="bg1"/>
                </a:solidFill>
                <a:effectLst/>
                <a:latin typeface="gg sans"/>
              </a:rPr>
              <a:t>Summit</a:t>
            </a:r>
            <a:r>
              <a:rPr lang="pt-PT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C3692-F7BF-079E-AA37-FD9CC458B742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31297484001-80022131f5a1?ixlib=rb-1.2.1&amp;q=80&amp;fm=jpg&amp;crop=entropy&amp;cs=tinysrgb&amp;w=1080&amp;fit=max&amp;ixid=eyJhcHBfaWQiOjIxMjIyfQ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88"/>
            <a:ext cx="9144267" cy="51422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123718" y="476250"/>
            <a:ext cx="914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FIM</a:t>
            </a:r>
            <a:endParaRPr lang="en-US" sz="4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734DC-853D-6506-8183-33783068196F}"/>
              </a:ext>
            </a:extLst>
          </p:cNvPr>
          <p:cNvSpPr txBox="1"/>
          <p:nvPr/>
        </p:nvSpPr>
        <p:spPr>
          <a:xfrm>
            <a:off x="275771" y="4368799"/>
            <a:ext cx="306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anrope"/>
              </a:rPr>
              <a:t>João Moniz Nº 20220550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anrope"/>
              </a:rPr>
              <a:t>Tomás Salgueiro Nº 20220589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AAC69-6508-E50A-76FA-DFCD90DC087B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285</Words>
  <Application>Microsoft Office PowerPoint</Application>
  <PresentationFormat>On-screen Show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Fira Sans</vt:lpstr>
      <vt:lpstr>gg sans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QR-Caching</dc:title>
  <dc:subject>PptxGenJS Presentation</dc:subject>
  <dc:creator>Pitch Software GmbH</dc:creator>
  <cp:lastModifiedBy>Tomas Filipe Santos Salgueiro</cp:lastModifiedBy>
  <cp:revision>3</cp:revision>
  <dcterms:created xsi:type="dcterms:W3CDTF">2024-02-26T14:23:03Z</dcterms:created>
  <dcterms:modified xsi:type="dcterms:W3CDTF">2024-09-25T01:38:26Z</dcterms:modified>
</cp:coreProperties>
</file>